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 Light" panose="020B060402020202020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Source Code Pro" panose="020B0604020202020204" charset="0"/>
      <p:regular r:id="rId19"/>
      <p:bold r:id="rId20"/>
      <p:italic r:id="rId21"/>
      <p:boldItalic r:id="rId22"/>
    </p:embeddedFont>
    <p:embeddedFont>
      <p:font typeface="Amatic SC" panose="020B0604020202020204" charset="-79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5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8193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92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6b3f1248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6b3f1248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43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6b3f124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6b3f124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91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81905b8e7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81905b8e7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35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81905b8e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81905b8e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34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81905b8e7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81905b8e7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9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81905b8e7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81905b8e7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95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81905b8e7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81905b8e7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38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rgbClr val="F6B26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C9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55005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0">
                <a:latin typeface="Roboto"/>
                <a:ea typeface="Roboto"/>
                <a:cs typeface="Roboto"/>
                <a:sym typeface="Roboto"/>
              </a:rPr>
              <a:t>ЗАДАНИЕ «Тёплые и холодные цвета»</a:t>
            </a:r>
            <a:endParaRPr sz="30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Подготовила преподаватель СПб ГБУ ДО “Санкт-Петербургская городская детская художественная школа им. Г.Н. Антонова”</a:t>
            </a:r>
            <a:endParaRPr sz="1800" b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Борис Екатерина Николаевна</a:t>
            </a:r>
            <a:endParaRPr sz="1800" b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200" y="274175"/>
            <a:ext cx="3026999" cy="2808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C9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Материалы для работы:</a:t>
            </a:r>
            <a:endParaRPr sz="2400" b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406500" cy="29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Бумага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Карандаш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Стирательная резинка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Цветные карандаши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Фломастеры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Краски (акварель, гуашь)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475" y="971350"/>
            <a:ext cx="4890473" cy="36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C9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97650" y="467150"/>
            <a:ext cx="8072400" cy="18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Урок “Тёплые и холодные цвета” направлен на знакомство учеников 1го класса (7-8 лет) с понятием “тёплая” и “холодная” гамма.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Тёплыми цветами принято называть жёлтый, красный и оранжевый. 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А синий, фиолетовый и зелёный холодными. 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Ученикам предлагается провести условную границу между тёплыми и холодными цветами на цветовом круге.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375" y="2305950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C9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97650" y="467150"/>
            <a:ext cx="8072400" cy="15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Детям близка ассоциация тёплых цветов с золотой осенью, а холодных с морозной зимой. Развивая ассоциативный ряд ученики добавляют своё видение той или иной гаммы. Тёплыми цветами можно окрасить закат, солнечные лучи, костёр, поля. Холодным цветом лунную ночь, водную гладь и небо.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 Можно показать для анализа работы, выполненные в теплой и холодной цветовой гамме и определить колорит и настроение в них. 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749" y="2538365"/>
            <a:ext cx="1935825" cy="134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850" y="3399800"/>
            <a:ext cx="1527624" cy="124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3925" y="3399800"/>
            <a:ext cx="1606300" cy="12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6275" y="2086338"/>
            <a:ext cx="1654625" cy="11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3850" y="2086350"/>
            <a:ext cx="1527625" cy="10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5350" y="2059676"/>
            <a:ext cx="1606301" cy="12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3975" y="3523375"/>
            <a:ext cx="1747674" cy="111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53075" y="3527725"/>
            <a:ext cx="1452925" cy="11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53075" y="2061425"/>
            <a:ext cx="1490900" cy="12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C9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97650" y="467150"/>
            <a:ext cx="8072400" cy="22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В качестве практического задания предлагается выполнить две композиции с разделением гаммы на тёплую и холодную. 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Задание - украсить геометрическим или растительным орнаментом две круглые “тарелки”. Одну выполнить исключительно тёплыми цветами, другую холодными.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Работа выполняется на листе А4. Можно использовать краски, карандаши, фломастеры. Диаметр круга ~20см.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925" y="2571750"/>
            <a:ext cx="2602810" cy="215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l="6115" r="4214"/>
          <a:stretch/>
        </p:blipFill>
        <p:spPr>
          <a:xfrm>
            <a:off x="1250050" y="2571750"/>
            <a:ext cx="2667302" cy="215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C9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3228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Этапы работы: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эскизный рисунок 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перенос на большой формат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прорисовка орнамента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подбор цветов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выполнение в цвете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675" y="801725"/>
            <a:ext cx="1626925" cy="16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800" y="780300"/>
            <a:ext cx="2732225" cy="16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1675" y="2819804"/>
            <a:ext cx="2240976" cy="154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3200" y="2711657"/>
            <a:ext cx="2579826" cy="176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C9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762650" y="566175"/>
            <a:ext cx="56187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Готовые тарелки в холодной гамме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l="8249" r="14797"/>
          <a:stretch/>
        </p:blipFill>
        <p:spPr>
          <a:xfrm>
            <a:off x="198850" y="1276825"/>
            <a:ext cx="2837125" cy="27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8025" y="1300250"/>
            <a:ext cx="2837124" cy="2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7713" y="1300238"/>
            <a:ext cx="2768565" cy="271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C9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1762663" y="606000"/>
            <a:ext cx="56187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latin typeface="Roboto"/>
                <a:ea typeface="Roboto"/>
                <a:cs typeface="Roboto"/>
                <a:sym typeface="Roboto"/>
              </a:rPr>
              <a:t>Готовые тарелки в тёплой гамме</a:t>
            </a:r>
            <a:endParaRPr sz="1400" b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t="10718" b="12394"/>
          <a:stretch/>
        </p:blipFill>
        <p:spPr>
          <a:xfrm>
            <a:off x="3495303" y="1480950"/>
            <a:ext cx="2412224" cy="24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4">
            <a:alphaModFix/>
          </a:blip>
          <a:srcRect l="10236" r="13770"/>
          <a:stretch/>
        </p:blipFill>
        <p:spPr>
          <a:xfrm>
            <a:off x="6194575" y="1449100"/>
            <a:ext cx="2505773" cy="24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5">
            <a:alphaModFix/>
          </a:blip>
          <a:srcRect l="6462" r="10044"/>
          <a:stretch/>
        </p:blipFill>
        <p:spPr>
          <a:xfrm>
            <a:off x="443650" y="1480950"/>
            <a:ext cx="2764634" cy="247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50" advTm="5000">
        <p15:prstTrans prst="peelOff"/>
      </p:transition>
    </mc:Choice>
    <mc:Fallback xmlns="">
      <p:transition advTm="5000">
        <p:fade/>
      </p:transition>
    </mc:Fallback>
  </mc:AlternateContent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Экран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Roboto Light</vt:lpstr>
      <vt:lpstr>Roboto</vt:lpstr>
      <vt:lpstr>Source Code Pro</vt:lpstr>
      <vt:lpstr>Amatic SC</vt:lpstr>
      <vt:lpstr>Arial</vt:lpstr>
      <vt:lpstr>Beach Day</vt:lpstr>
      <vt:lpstr>ЗАДАНИЕ «Тёплые и холодные цвета» </vt:lpstr>
      <vt:lpstr>Материалы для работы:</vt:lpstr>
      <vt:lpstr>Урок “Тёплые и холодные цвета” направлен на знакомство учеников 1го класса (7-8 лет) с понятием “тёплая” и “холодная” гамма.  Тёплыми цветами принято называть жёлтый, красный и оранжевый.  А синий, фиолетовый и зелёный холодными.   Ученикам предлагается провести условную границу между тёплыми и холодными цветами на цветовом круге.  </vt:lpstr>
      <vt:lpstr>Детям близка ассоциация тёплых цветов с золотой осенью, а холодных с морозной зимой. Развивая ассоциативный ряд ученики добавляют своё видение той или иной гаммы. Тёплыми цветами можно окрасить закат, солнечные лучи, костёр, поля. Холодным цветом лунную ночь, водную гладь и небо.  Можно показать для анализа работы, выполненные в теплой и холодной цветовой гамме и определить колорит и настроение в них.  </vt:lpstr>
      <vt:lpstr>В качестве практического задания предлагается выполнить две композиции с разделением гаммы на тёплую и холодную.  Задание - украсить геометрическим или растительным орнаментом две круглые “тарелки”. Одну выполнить исключительно тёплыми цветами, другую холодными. Работа выполняется на листе А4. Можно использовать краски, карандаши, фломастеры. Диаметр круга ~20см.   </vt:lpstr>
      <vt:lpstr>Этапы работы:   эскизный рисунок    перенос на большой формат   прорисовка орнамента   подбор цветов   выполнение в цвете</vt:lpstr>
      <vt:lpstr>Готовые тарелки в холодной гамме</vt:lpstr>
      <vt:lpstr>Готовые тарелки в тёплой гамме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«Тёплые и холодные цвета»</dc:title>
  <dc:creator>MIKE</dc:creator>
  <cp:lastModifiedBy>MIKE</cp:lastModifiedBy>
  <cp:revision>2</cp:revision>
  <dcterms:modified xsi:type="dcterms:W3CDTF">2020-05-16T09:07:14Z</dcterms:modified>
</cp:coreProperties>
</file>